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notesMasterIdLst>
    <p:notesMasterId r:id="rId12"/>
  </p:notesMasterIdLst>
  <p:handoutMasterIdLst>
    <p:handoutMasterId r:id="rId13"/>
  </p:handoutMasterIdLst>
  <p:sldIdLst>
    <p:sldId id="2549" r:id="rId5"/>
    <p:sldId id="2552" r:id="rId6"/>
    <p:sldId id="2553" r:id="rId7"/>
    <p:sldId id="2554" r:id="rId8"/>
    <p:sldId id="2537" r:id="rId9"/>
    <p:sldId id="2555" r:id="rId10"/>
    <p:sldId id="2559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B645E-C9A0-4328-9919-A8DBE5EE82C1}" v="44" dt="2023-05-25T11:46:17.104"/>
    <p1510:client id="{464E01F1-C392-E985-730E-B7D15FDEEB94}" v="242" dt="2023-05-25T02:04:39.213"/>
    <p1510:client id="{5E2E7503-27B3-41EC-892F-B4963E7A474B}" v="516" dt="2023-05-25T02:05:54.619"/>
    <p1510:client id="{D6BE3154-983F-48BA-B7AC-DF607617DAD6}" v="128" dt="2023-06-01T15:47:27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HEFFANI GONCALVES ROCHA EMBOAVA" userId="S::stheffani.emboava@fatec.sp.gov.br::284e34e0-3235-4768-a193-97a2794d7ddf" providerId="AD" clId="Web-{D6BE3154-983F-48BA-B7AC-DF607617DAD6}"/>
    <pc:docChg chg="modSld">
      <pc:chgData name="STHEFFANI GONCALVES ROCHA EMBOAVA" userId="S::stheffani.emboava@fatec.sp.gov.br::284e34e0-3235-4768-a193-97a2794d7ddf" providerId="AD" clId="Web-{D6BE3154-983F-48BA-B7AC-DF607617DAD6}" dt="2023-06-01T15:47:27.670" v="116" actId="1076"/>
      <pc:docMkLst>
        <pc:docMk/>
      </pc:docMkLst>
      <pc:sldChg chg="addSp modSp">
        <pc:chgData name="STHEFFANI GONCALVES ROCHA EMBOAVA" userId="S::stheffani.emboava@fatec.sp.gov.br::284e34e0-3235-4768-a193-97a2794d7ddf" providerId="AD" clId="Web-{D6BE3154-983F-48BA-B7AC-DF607617DAD6}" dt="2023-06-01T15:47:27.670" v="116" actId="1076"/>
        <pc:sldMkLst>
          <pc:docMk/>
          <pc:sldMk cId="4061119887" sldId="2559"/>
        </pc:sldMkLst>
        <pc:spChg chg="add mod">
          <ac:chgData name="STHEFFANI GONCALVES ROCHA EMBOAVA" userId="S::stheffani.emboava@fatec.sp.gov.br::284e34e0-3235-4768-a193-97a2794d7ddf" providerId="AD" clId="Web-{D6BE3154-983F-48BA-B7AC-DF607617DAD6}" dt="2023-06-01T15:47:27.670" v="116" actId="1076"/>
          <ac:spMkLst>
            <pc:docMk/>
            <pc:sldMk cId="4061119887" sldId="2559"/>
            <ac:spMk id="3" creationId="{4B5D82FA-D8D6-F97D-394F-EF79CD86E789}"/>
          </ac:spMkLst>
        </pc:spChg>
        <pc:spChg chg="mod">
          <ac:chgData name="STHEFFANI GONCALVES ROCHA EMBOAVA" userId="S::stheffani.emboava@fatec.sp.gov.br::284e34e0-3235-4768-a193-97a2794d7ddf" providerId="AD" clId="Web-{D6BE3154-983F-48BA-B7AC-DF607617DAD6}" dt="2023-06-01T15:46:26.261" v="94" actId="20577"/>
          <ac:spMkLst>
            <pc:docMk/>
            <pc:sldMk cId="4061119887" sldId="2559"/>
            <ac:spMk id="4" creationId="{41CCEAAD-3DAB-EBF8-6AE5-99B667DE53FB}"/>
          </ac:spMkLst>
        </pc:spChg>
        <pc:spChg chg="add mod">
          <ac:chgData name="STHEFFANI GONCALVES ROCHA EMBOAVA" userId="S::stheffani.emboava@fatec.sp.gov.br::284e34e0-3235-4768-a193-97a2794d7ddf" providerId="AD" clId="Web-{D6BE3154-983F-48BA-B7AC-DF607617DAD6}" dt="2023-06-01T15:47:16.748" v="115" actId="1076"/>
          <ac:spMkLst>
            <pc:docMk/>
            <pc:sldMk cId="4061119887" sldId="2559"/>
            <ac:spMk id="6" creationId="{0011F7E5-9C66-C977-5AA9-1FEB0F16E2EB}"/>
          </ac:spMkLst>
        </pc:spChg>
        <pc:spChg chg="mod">
          <ac:chgData name="STHEFFANI GONCALVES ROCHA EMBOAVA" userId="S::stheffani.emboava@fatec.sp.gov.br::284e34e0-3235-4768-a193-97a2794d7ddf" providerId="AD" clId="Web-{D6BE3154-983F-48BA-B7AC-DF607617DAD6}" dt="2023-06-01T15:41:45.656" v="34" actId="1076"/>
          <ac:spMkLst>
            <pc:docMk/>
            <pc:sldMk cId="4061119887" sldId="2559"/>
            <ac:spMk id="9" creationId="{2D7F6A80-08DF-8645-A4CD-7D0B49A3BF79}"/>
          </ac:spMkLst>
        </pc:spChg>
        <pc:picChg chg="mod">
          <ac:chgData name="STHEFFANI GONCALVES ROCHA EMBOAVA" userId="S::stheffani.emboava@fatec.sp.gov.br::284e34e0-3235-4768-a193-97a2794d7ddf" providerId="AD" clId="Web-{D6BE3154-983F-48BA-B7AC-DF607617DAD6}" dt="2023-06-01T15:43:16.957" v="48" actId="1076"/>
          <ac:picMkLst>
            <pc:docMk/>
            <pc:sldMk cId="4061119887" sldId="2559"/>
            <ac:picMk id="2" creationId="{67253E04-F739-6E92-19A3-DA2E935623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1FC8B-EC93-C64D-BBD2-37E30DAF45BC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B4DD0A-8661-4E8F-A966-EE4042C290AA}" type="datetime1">
              <a:rPr lang="pt-BR" smtClean="0"/>
              <a:t>01/06/2023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ABD6B4-32CA-4066-AD90-074E076E9400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D111EE-B1CE-3F40-8B0E-AB6A92B8545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34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36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89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84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55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92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EDA52-767F-41F7-8482-3EE06FA90469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Triângulo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Triângulo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66360-C356-464B-BA36-D9184650E3B3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rtlCol="0"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 rtlCol="0"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estreito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3CB0A-6F58-4A89-AC5F-DC533CB2F99D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rtlCol="0"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 rtlCol="0"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m conteúdo estreit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F749B-8F14-4165-95B9-126DA1DEF9A9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ítulo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rtlCol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rtlCol="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principais estilos de texto</a:t>
            </a:r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 com imagem e nome do 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676152-711A-478B-87FC-BBEE48A9D21D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rtlCol="0"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a citação aqui</a:t>
            </a:r>
          </a:p>
        </p:txBody>
      </p:sp>
      <p:sp>
        <p:nvSpPr>
          <p:cNvPr id="13" name="Triângulo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Triângulo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Triângulo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Triângulo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Triângulo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9" name="Triângulo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horizonta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Data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37F48EBC-BD48-48FA-9148-D2BC62F1C64D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17" name="Espaço Reservado para Rodapé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9" name="Título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DC0A-A4A9-46B3-B2C2-89F452B0FC81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EB723-7381-474B-8EE4-99EF3FAF6ECC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 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8B926A-3E6F-46DD-9A93-71A86861666B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5CDE0-38EE-4D0F-A909-F724BDB4E0D7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17AC7-9E72-4D4E-B4EE-0D16ECF67306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/>
            </a:p>
          </p:txBody>
        </p:sp>
        <p:sp>
          <p:nvSpPr>
            <p:cNvPr id="15" name="Triângulo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/>
            </a:p>
          </p:txBody>
        </p:sp>
      </p:grp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45125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 rtl="0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A7A41-8079-4BC7-BA70-27B201841C1C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/>
            </a:p>
          </p:txBody>
        </p:sp>
        <p:sp>
          <p:nvSpPr>
            <p:cNvPr id="21" name="Triângulo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/>
            </a:p>
          </p:txBody>
        </p:sp>
      </p:grp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5FF3C3-1F33-402C-9BA0-94BCDB8649FA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rtlCol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rtlCol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Insira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F890C0A-5274-4CEA-BDF6-C396FA0E0E4D}" type="datetime1">
              <a:rPr lang="pt-BR" noProof="0" smtClean="0"/>
              <a:t>01/06/2023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olicyoptions.irpp.org/magazines/august-2021/how-to-ensure-canadas-quantum-computing-strategy-is-a-success/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pexels.com/photo/screen-coding-programming-web-design-2061168/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pt-BR"/>
              <a:t>Apresentação Semanal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40" y="4429842"/>
            <a:ext cx="4567608" cy="114300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Grupo - Computação Clássica</a:t>
            </a:r>
          </a:p>
          <a:p>
            <a:pPr rtl="0"/>
            <a:r>
              <a:rPr lang="pt-BR"/>
              <a:t>25 de maio de 2023</a:t>
            </a:r>
          </a:p>
          <a:p>
            <a:pPr rtl="0"/>
            <a:endParaRPr lang="pt-BR"/>
          </a:p>
        </p:txBody>
      </p:sp>
      <p:pic>
        <p:nvPicPr>
          <p:cNvPr id="18" name="Imagem 17" descr="Mesa de centro&#10;&#10;Descrição gerada automaticamente com confiança baixa">
            <a:extLst>
              <a:ext uri="{FF2B5EF4-FFF2-40B4-BE49-F238E27FC236}">
                <a16:creationId xmlns:a16="http://schemas.microsoft.com/office/drawing/2014/main" id="{7A8FC7D4-00AA-072F-36D1-087B84EE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861" r="24967" b="-1"/>
          <a:stretch/>
        </p:blipFill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34" y="2499691"/>
            <a:ext cx="4845068" cy="1858617"/>
          </a:xfrm>
        </p:spPr>
        <p:txBody>
          <a:bodyPr rtlCol="0">
            <a:normAutofit/>
          </a:bodyPr>
          <a:lstStyle/>
          <a:p>
            <a:pPr rtl="0"/>
            <a:r>
              <a:rPr lang="pt-BR" sz="6000"/>
              <a:t>Testes  &amp;</a:t>
            </a:r>
            <a:br>
              <a:rPr lang="pt-BR" sz="6000"/>
            </a:br>
            <a:r>
              <a:rPr lang="pt-BR" sz="6000"/>
              <a:t>     Resultados</a:t>
            </a:r>
          </a:p>
        </p:txBody>
      </p:sp>
      <p:pic>
        <p:nvPicPr>
          <p:cNvPr id="20" name="Espaço Reservado para 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8E95EF3-6333-0B4E-10FC-A0CB909056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29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875" r="23875"/>
          <a:stretch>
            <a:fillRect/>
          </a:stretch>
        </p:blipFill>
        <p:spPr>
          <a:xfrm>
            <a:off x="444500" y="596900"/>
            <a:ext cx="6064250" cy="6064250"/>
          </a:xfrm>
          <a:prstGeom prst="flowChartMerge">
            <a:avLst/>
          </a:prstGeo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108" y="2504228"/>
            <a:ext cx="3815484" cy="1858617"/>
          </a:xfrm>
        </p:spPr>
        <p:txBody>
          <a:bodyPr rtlCol="0">
            <a:normAutofit fontScale="90000"/>
          </a:bodyPr>
          <a:lstStyle/>
          <a:p>
            <a:r>
              <a:rPr lang="pt-BR">
                <a:ea typeface="+mj-lt"/>
                <a:cs typeface="+mj-lt"/>
              </a:rPr>
              <a:t>Conexão do MySQL com o Python</a:t>
            </a:r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FAFCBBC-4881-11FB-F198-77609C97B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408" y="620635"/>
            <a:ext cx="7318249" cy="5356377"/>
          </a:xfrm>
        </p:spPr>
      </p:pic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882" y="1633437"/>
            <a:ext cx="2988860" cy="1395208"/>
          </a:xfrm>
        </p:spPr>
        <p:txBody>
          <a:bodyPr rtlCol="0"/>
          <a:lstStyle/>
          <a:p>
            <a:r>
              <a:rPr lang="pt-BR"/>
              <a:t>Banco conectado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5B2C47A-BA7D-33B9-1B34-0ACCD096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81" y="3149600"/>
            <a:ext cx="10435038" cy="5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F5203E9D-2137-F6F7-9494-3C84D7A5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3146136"/>
            <a:ext cx="10452848" cy="1907644"/>
          </a:xfrm>
          <a:prstGeom prst="rect">
            <a:avLst/>
          </a:prstGeom>
          <a:noFill/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>
            <a:normAutofit/>
          </a:bodyPr>
          <a:lstStyle/>
          <a:p>
            <a:r>
              <a:rPr lang="pt-BR"/>
              <a:t>Comando “</a:t>
            </a:r>
            <a:r>
              <a:rPr lang="pt-BR" err="1"/>
              <a:t>select</a:t>
            </a:r>
            <a:r>
              <a:rPr lang="pt-BR"/>
              <a:t>” via Python</a:t>
            </a:r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4" y="426640"/>
            <a:ext cx="4393415" cy="3002359"/>
          </a:xfrm>
        </p:spPr>
        <p:txBody>
          <a:bodyPr rtlCol="0"/>
          <a:lstStyle/>
          <a:p>
            <a:r>
              <a:rPr lang="pt-BR" dirty="0"/>
              <a:t>Conexão do Q# com Python</a:t>
            </a:r>
            <a:endParaRPr lang="en-US" dirty="0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36D546-23E0-F8F3-56BD-F52D4B8A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6" y="4122688"/>
            <a:ext cx="11291091" cy="11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per files on the table">
            <a:extLst>
              <a:ext uri="{FF2B5EF4-FFF2-40B4-BE49-F238E27FC236}">
                <a16:creationId xmlns:a16="http://schemas.microsoft.com/office/drawing/2014/main" id="{67253E04-F739-6E92-19A3-DA2E93562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5" r="16206" b="2"/>
          <a:stretch/>
        </p:blipFill>
        <p:spPr>
          <a:xfrm>
            <a:off x="621380" y="523211"/>
            <a:ext cx="4567794" cy="4567794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noFill/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560" y="3682"/>
            <a:ext cx="4845068" cy="1858617"/>
          </a:xfrm>
        </p:spPr>
        <p:txBody>
          <a:bodyPr rtlCol="0" anchor="b">
            <a:normAutofit/>
          </a:bodyPr>
          <a:lstStyle/>
          <a:p>
            <a:pPr rtl="0"/>
            <a:r>
              <a:rPr lang="pt-BR"/>
              <a:t>Documentação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CEAAD-3DAB-EBF8-6AE5-99B667DE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245" y="2529263"/>
            <a:ext cx="2266960" cy="2107095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pt-BR" sz="1600" b="1" dirty="0">
                <a:solidFill>
                  <a:schemeClr val="tx1"/>
                </a:solidFill>
                <a:latin typeface="Arial"/>
                <a:cs typeface="Arial"/>
              </a:rPr>
              <a:t>Feito:</a:t>
            </a:r>
          </a:p>
          <a:p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Inserção da lista de figuras e formatação das imagens com título e fonte.</a:t>
            </a:r>
          </a:p>
          <a:p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Inserção das referências ao longo do relatório.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5D82FA-D8D6-F97D-394F-EF79CD86E789}"/>
              </a:ext>
            </a:extLst>
          </p:cNvPr>
          <p:cNvSpPr txBox="1"/>
          <p:nvPr/>
        </p:nvSpPr>
        <p:spPr>
          <a:xfrm>
            <a:off x="6536473" y="2531327"/>
            <a:ext cx="2901176" cy="340606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/>
                <a:cs typeface="Arial"/>
              </a:rPr>
              <a:t>Em progresso:</a:t>
            </a:r>
          </a:p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latin typeface="Arial"/>
                <a:cs typeface="Arial"/>
              </a:rPr>
              <a:t>Inserção das documentações nos tópicos do relatório.</a:t>
            </a:r>
          </a:p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latin typeface="Arial"/>
                <a:cs typeface="Arial"/>
              </a:rPr>
              <a:t>Ajustes na formatação e distribuição dos tópicos.</a:t>
            </a:r>
          </a:p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latin typeface="Arial"/>
                <a:cs typeface="Arial"/>
              </a:rPr>
              <a:t>Inserção das documentações de testes e resultados.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011F7E5-9C66-C977-5AA9-1FEB0F16E2EB}"/>
              </a:ext>
            </a:extLst>
          </p:cNvPr>
          <p:cNvSpPr txBox="1">
            <a:spLocks/>
          </p:cNvSpPr>
          <p:nvPr/>
        </p:nvSpPr>
        <p:spPr>
          <a:xfrm>
            <a:off x="9480034" y="2532980"/>
            <a:ext cx="2266960" cy="210709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chemeClr val="tx1"/>
                </a:solidFill>
                <a:latin typeface="Arial"/>
                <a:cs typeface="Arial"/>
              </a:rPr>
              <a:t>A fazer:</a:t>
            </a:r>
          </a:p>
          <a:p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Elaboração da estrutura do artigo no </a:t>
            </a:r>
            <a:r>
              <a:rPr lang="pt-BR" sz="1600" dirty="0" err="1">
                <a:solidFill>
                  <a:schemeClr val="tx1"/>
                </a:solidFill>
                <a:latin typeface="Arial"/>
                <a:cs typeface="Arial"/>
              </a:rPr>
              <a:t>template</a:t>
            </a:r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 do </a:t>
            </a:r>
            <a:r>
              <a:rPr lang="pt-BR" sz="1600" dirty="0" err="1">
                <a:solidFill>
                  <a:schemeClr val="tx1"/>
                </a:solidFill>
                <a:latin typeface="Arial"/>
                <a:cs typeface="Arial"/>
              </a:rPr>
              <a:t>FatecSeg</a:t>
            </a:r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1198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391_TF11344857.potx" id="{B7A1BD75-8B40-45D3-9A51-802E5E2EBE5A}" vid="{7A148D65-9957-44D7-9314-2EA1F21A3AF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40BFAEFC38A4A8298F199CDAC6E67" ma:contentTypeVersion="5" ma:contentTypeDescription="Crie um novo documento." ma:contentTypeScope="" ma:versionID="cd148400b8d6fbdb00e8bd01313adedb">
  <xsd:schema xmlns:xsd="http://www.w3.org/2001/XMLSchema" xmlns:xs="http://www.w3.org/2001/XMLSchema" xmlns:p="http://schemas.microsoft.com/office/2006/metadata/properties" xmlns:ns2="e1956d34-72f4-4dc5-875b-bf0ca01d58c0" targetNamespace="http://schemas.microsoft.com/office/2006/metadata/properties" ma:root="true" ma:fieldsID="970777a75b6bbcf8f7e81db538ef87a6" ns2:_="">
    <xsd:import namespace="e1956d34-72f4-4dc5-875b-bf0ca01d5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56d34-72f4-4dc5-875b-bf0ca01d5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F18D7E-2FA4-49B6-9619-A26F962EB2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993A6F-B3E9-49AA-AE58-D7B9CBA241D0}">
  <ds:schemaRefs>
    <ds:schemaRef ds:uri="6f3a0d3a-d17b-454a-8439-f2d827acb566"/>
    <ds:schemaRef ds:uri="86f692d1-7036-4513-90b6-af95e1d31b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0BDCF0A-D297-40B4-A93D-2C30832D4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56d34-72f4-4dc5-875b-bf0ca01d5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conferência geométrica</Template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RetrospectVTI</vt:lpstr>
      <vt:lpstr>Apresentação Semanal</vt:lpstr>
      <vt:lpstr>Testes  &amp;      Resultados</vt:lpstr>
      <vt:lpstr>Conexão do MySQL com o Python</vt:lpstr>
      <vt:lpstr>Banco conectado</vt:lpstr>
      <vt:lpstr>Comando “select” via Python</vt:lpstr>
      <vt:lpstr>Conexão do Q# com Python</vt:lpstr>
      <vt:lpstr>Documentação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Conferência Apresentação</dc:title>
  <dc:creator>ERICK GALVAO DA SILVA</dc:creator>
  <cp:revision>81</cp:revision>
  <dcterms:created xsi:type="dcterms:W3CDTF">2023-05-25T01:31:10Z</dcterms:created>
  <dcterms:modified xsi:type="dcterms:W3CDTF">2023-06-01T15:47:36Z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0x010100D3840BFAEFC38A4A8298F199CDAC6E67</vt:lpwstr>
  </property>
</Properties>
</file>